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1" r:id="rId5"/>
    <p:sldId id="258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2579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345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76466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8789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365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329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6406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553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0393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113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4549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D18D1-3F84-40A5-8634-BE18BF14505F}" type="datetimeFigureOut">
              <a:rPr lang="cs-CZ" smtClean="0"/>
              <a:t>14.6.2017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FE013F-FB0A-4AFF-B676-D492987E308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051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340768"/>
            <a:ext cx="7772400" cy="1470025"/>
          </a:xfrm>
        </p:spPr>
        <p:txBody>
          <a:bodyPr/>
          <a:lstStyle/>
          <a:p>
            <a:r>
              <a:rPr lang="cs-CZ" dirty="0" smtClean="0"/>
              <a:t>Expedice 2017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2468736"/>
            <a:ext cx="6400800" cy="1752600"/>
          </a:xfrm>
        </p:spPr>
        <p:txBody>
          <a:bodyPr/>
          <a:lstStyle/>
          <a:p>
            <a:r>
              <a:rPr lang="cs-CZ" dirty="0" smtClean="0"/>
              <a:t>České Středohoří</a:t>
            </a:r>
            <a:endParaRPr lang="cs-CZ" dirty="0"/>
          </a:p>
        </p:txBody>
      </p:sp>
      <p:pic>
        <p:nvPicPr>
          <p:cNvPr id="1031" name="Picture 7" descr="http://www.dofe.cz/images/logo-dof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2960"/>
            <a:ext cx="2628900" cy="79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:\obrázky\Nová složka\19105184_1550525274992770_648423732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140968"/>
            <a:ext cx="6390406" cy="3601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0017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80528" y="476672"/>
            <a:ext cx="4546848" cy="1143000"/>
          </a:xfrm>
        </p:spPr>
        <p:txBody>
          <a:bodyPr/>
          <a:lstStyle/>
          <a:p>
            <a:r>
              <a:rPr lang="cs-CZ" dirty="0" smtClean="0"/>
              <a:t>Plán cesty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H:\obrázky\Nová složka\19126253_1912659762288627_334254463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860046"/>
            <a:ext cx="4980045" cy="280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H:\obrázky\Nová složka\19125106_1912662252288378_168326141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980728"/>
            <a:ext cx="4911232" cy="276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:\obrázky\Nová složka\19104926_1912659792288624_255717996_o – kopi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36177"/>
            <a:ext cx="2657894" cy="472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36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27984" y="332656"/>
            <a:ext cx="4388634" cy="10849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Střekovská vyhlídka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H:\obrázky\Nová složka\19179424_1912662162288387_1715687811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30" y="260648"/>
            <a:ext cx="3614598" cy="642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H:\obrázky\Nová složka\19125509_1912662245621712_2051460355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861048"/>
            <a:ext cx="4780023" cy="268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057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78696" cy="1143000"/>
          </a:xfrm>
        </p:spPr>
        <p:txBody>
          <a:bodyPr/>
          <a:lstStyle/>
          <a:p>
            <a:r>
              <a:rPr lang="cs-CZ" dirty="0" smtClean="0"/>
              <a:t>Varhošť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H:\obrázky\Nová složka\19125911_1912659452288658_1772978360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12976"/>
            <a:ext cx="4572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ttps://scontent-vie1-1.xx.fbcdn.net/v/t34.0-12/19142294_1912659498955320_243869487_n.jpg?oh=61f03bdee0dc5eb43e6ca464a056856b&amp;oe=5943481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80684"/>
            <a:ext cx="3409477" cy="6061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447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84168" y="274638"/>
            <a:ext cx="2602632" cy="1143000"/>
          </a:xfrm>
        </p:spPr>
        <p:txBody>
          <a:bodyPr/>
          <a:lstStyle/>
          <a:p>
            <a:r>
              <a:rPr lang="cs-CZ" dirty="0" smtClean="0"/>
              <a:t>Ranč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H:\obrázky\Nová složka\19105069_1912659865621950_1687951950_o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15491"/>
            <a:ext cx="5370344" cy="3020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H:\obrázky\Nová složka\19181765_1912659355622001_514244169_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4664"/>
            <a:ext cx="5370344" cy="3020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:\obrázky\Nová složka\19182117_1912659475621989_73399906_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915073"/>
            <a:ext cx="2617389" cy="46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 flipV="1">
            <a:off x="4644008" y="4653136"/>
            <a:ext cx="2808312" cy="122413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10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47503" y="260648"/>
            <a:ext cx="5050904" cy="1143000"/>
          </a:xfrm>
        </p:spPr>
        <p:txBody>
          <a:bodyPr/>
          <a:lstStyle/>
          <a:p>
            <a:r>
              <a:rPr lang="cs-CZ" dirty="0" err="1" smtClean="0"/>
              <a:t>Plešive</a:t>
            </a:r>
            <a:r>
              <a:rPr lang="cs-CZ" dirty="0" err="1"/>
              <a:t>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8" name="Picture 4" descr="H:\obrázky\Nová složka\19125287_1550525364992761_940151059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16" y="1196752"/>
            <a:ext cx="5674698" cy="318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:\obrázky\Nová složka\19105121_1550526181659346_1455991940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21366"/>
            <a:ext cx="3849782" cy="216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H:\obrázky\Nová složka\19125289_1550525381659426_651934823_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87" y="4509120"/>
            <a:ext cx="7596336" cy="217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 flipH="1">
            <a:off x="3347864" y="908720"/>
            <a:ext cx="936104" cy="10801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3131840" y="879987"/>
            <a:ext cx="936104" cy="108012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134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678245"/>
            <a:ext cx="8229600" cy="1143000"/>
          </a:xfrm>
        </p:spPr>
        <p:txBody>
          <a:bodyPr/>
          <a:lstStyle/>
          <a:p>
            <a:r>
              <a:rPr lang="cs-CZ" dirty="0" smtClean="0"/>
              <a:t>Kamýk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170" name="Picture 2" descr="H:\obrázky\Nová složka\19179418_1912658412288762_818031659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6" y="332656"/>
            <a:ext cx="34833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H:\obrázky\Nová složka\19125219_1912658838955386_1567076782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573014"/>
            <a:ext cx="5206458" cy="292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scontent-vie1-1.xx.fbcdn.net/v/t34.0-12/19142215_1912659382288665_2096458893_n.jpg?oh=e8f8409c3d02f13dbda2d4a2c80ea1b9&amp;oe=594341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1763" y="342140"/>
            <a:ext cx="1704249" cy="302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14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89953"/>
            <a:ext cx="8229600" cy="1143000"/>
          </a:xfrm>
        </p:spPr>
        <p:txBody>
          <a:bodyPr/>
          <a:lstStyle/>
          <a:p>
            <a:r>
              <a:rPr lang="cs-CZ" dirty="0" smtClean="0"/>
              <a:t>Vítek…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 descr="H:\obrázky\Nová složka\19125542_1912659588955311_597910918_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32656"/>
            <a:ext cx="3483387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H:\obrázky\Nová složka\19181944_1550525368326094_241540159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552" y="2276872"/>
            <a:ext cx="2394994" cy="426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:\obrázky\Nová složka\19125504_1912659708955299_785101536_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746" y="1440160"/>
            <a:ext cx="2860416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láček 3"/>
          <p:cNvSpPr/>
          <p:nvPr/>
        </p:nvSpPr>
        <p:spPr>
          <a:xfrm>
            <a:off x="4989602" y="1268760"/>
            <a:ext cx="1296144" cy="792088"/>
          </a:xfrm>
          <a:prstGeom prst="cloudCallout">
            <a:avLst>
              <a:gd name="adj1" fmla="val -25196"/>
              <a:gd name="adj2" fmla="val 182245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ZZZZ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0853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Click="0" advTm="8000">
        <p14:pan dir="u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Funny</a:t>
            </a:r>
            <a:r>
              <a:rPr lang="cs-CZ" dirty="0" smtClean="0"/>
              <a:t> foto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9218" name="Picture 2" descr="H:\obrázky\Nová složka\19125309_1912659215622015_1251559049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28" y="1196752"/>
            <a:ext cx="5292080" cy="2976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H:\obrázky\Nová složka\19125903_1912657802288823_450828878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085" y="1320611"/>
            <a:ext cx="3803915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H:\obrázky\Nová složka\19182022_1550525218326109_1052536773_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5849" y="4196561"/>
            <a:ext cx="4788024" cy="2688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244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42" name="Picture 2" descr="H:\obrázky\Nová složka\19179399_1912658122288791_1825844013_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92696"/>
            <a:ext cx="4407954" cy="587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085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17</Words>
  <Application>Microsoft Office PowerPoint</Application>
  <PresentationFormat>Předvádění na obrazovce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Expedice 2017</vt:lpstr>
      <vt:lpstr>Plán cesty</vt:lpstr>
      <vt:lpstr>Střekovská vyhlídka</vt:lpstr>
      <vt:lpstr>Varhošť</vt:lpstr>
      <vt:lpstr>Ranč</vt:lpstr>
      <vt:lpstr>Plešivec</vt:lpstr>
      <vt:lpstr>Kamýk</vt:lpstr>
      <vt:lpstr>Vítek…</vt:lpstr>
      <vt:lpstr>Funny foto</vt:lpstr>
      <vt:lpstr>Prezentace aplikace PowerPoint</vt:lpstr>
    </vt:vector>
  </TitlesOfParts>
  <Company>Gymnázium Bohumila Hrabala v Nymburce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Raja</dc:creator>
  <cp:lastModifiedBy>Jan Raja</cp:lastModifiedBy>
  <cp:revision>10</cp:revision>
  <dcterms:created xsi:type="dcterms:W3CDTF">2017-06-14T10:43:43Z</dcterms:created>
  <dcterms:modified xsi:type="dcterms:W3CDTF">2017-06-14T13:14:41Z</dcterms:modified>
</cp:coreProperties>
</file>