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81DBB-C573-4187-9705-66CD49E53DEF}" type="datetimeFigureOut">
              <a:rPr lang="cs-CZ" smtClean="0"/>
              <a:t>8. 6. 2017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5DA4F-2B36-441F-924F-A4CD5A7A0E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506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81DBB-C573-4187-9705-66CD49E53DEF}" type="datetimeFigureOut">
              <a:rPr lang="cs-CZ" smtClean="0"/>
              <a:t>8. 6. 2017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5DA4F-2B36-441F-924F-A4CD5A7A0E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200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81DBB-C573-4187-9705-66CD49E53DEF}" type="datetimeFigureOut">
              <a:rPr lang="cs-CZ" smtClean="0"/>
              <a:t>8. 6. 2017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5DA4F-2B36-441F-924F-A4CD5A7A0E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7839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81DBB-C573-4187-9705-66CD49E53DEF}" type="datetimeFigureOut">
              <a:rPr lang="cs-CZ" smtClean="0"/>
              <a:t>8. 6. 2017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5DA4F-2B36-441F-924F-A4CD5A7A0E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4700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81DBB-C573-4187-9705-66CD49E53DEF}" type="datetimeFigureOut">
              <a:rPr lang="cs-CZ" smtClean="0"/>
              <a:t>8. 6. 2017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5DA4F-2B36-441F-924F-A4CD5A7A0E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4563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81DBB-C573-4187-9705-66CD49E53DEF}" type="datetimeFigureOut">
              <a:rPr lang="cs-CZ" smtClean="0"/>
              <a:t>8. 6. 2017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5DA4F-2B36-441F-924F-A4CD5A7A0E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1044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81DBB-C573-4187-9705-66CD49E53DEF}" type="datetimeFigureOut">
              <a:rPr lang="cs-CZ" smtClean="0"/>
              <a:t>8. 6. 2017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5DA4F-2B36-441F-924F-A4CD5A7A0E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0537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81DBB-C573-4187-9705-66CD49E53DEF}" type="datetimeFigureOut">
              <a:rPr lang="cs-CZ" smtClean="0"/>
              <a:t>8. 6. 2017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5DA4F-2B36-441F-924F-A4CD5A7A0E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4453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81DBB-C573-4187-9705-66CD49E53DEF}" type="datetimeFigureOut">
              <a:rPr lang="cs-CZ" smtClean="0"/>
              <a:t>8. 6. 2017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5DA4F-2B36-441F-924F-A4CD5A7A0E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5320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81DBB-C573-4187-9705-66CD49E53DEF}" type="datetimeFigureOut">
              <a:rPr lang="cs-CZ" smtClean="0"/>
              <a:t>8. 6. 2017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5DA4F-2B36-441F-924F-A4CD5A7A0E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832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81DBB-C573-4187-9705-66CD49E53DEF}" type="datetimeFigureOut">
              <a:rPr lang="cs-CZ" smtClean="0"/>
              <a:t>8. 6. 2017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5DA4F-2B36-441F-924F-A4CD5A7A0E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2861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C81DBB-C573-4187-9705-66CD49E53DEF}" type="datetimeFigureOut">
              <a:rPr lang="cs-CZ" smtClean="0"/>
              <a:t>8. 6. 2017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25DA4F-2B36-441F-924F-A4CD5A7A0E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530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mapio.net/a/89202306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1drv.ms/v/s!AhFdMJyhkgdWgrZbO2gMIikky1bRGQ" TargetMode="External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Relationship Id="rId9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-10585" y="1196752"/>
            <a:ext cx="9252520" cy="2058081"/>
          </a:xfrm>
        </p:spPr>
        <p:txBody>
          <a:bodyPr>
            <a:prstTxWarp prst="textArchUp">
              <a:avLst/>
            </a:prstTxWarp>
            <a:noAutofit/>
          </a:bodyPr>
          <a:lstStyle/>
          <a:p>
            <a:r>
              <a:rPr lang="cs-CZ" sz="40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 Black" panose="020B0A04020102020204" pitchFamily="34" charset="0"/>
              </a:rPr>
              <a:t>Naše „</a:t>
            </a:r>
            <a:r>
              <a:rPr lang="cs-CZ" sz="4000" b="1" dirty="0" err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 Black" panose="020B0A04020102020204" pitchFamily="34" charset="0"/>
              </a:rPr>
              <a:t>vostrá</a:t>
            </a:r>
            <a:r>
              <a:rPr lang="cs-CZ" sz="40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 Black" panose="020B0A04020102020204" pitchFamily="34" charset="0"/>
              </a:rPr>
              <a:t>“ bronzová expedice</a:t>
            </a:r>
            <a:r>
              <a:rPr lang="cs-CZ" sz="32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 Black" panose="020B0A04020102020204" pitchFamily="34" charset="0"/>
              </a:rPr>
              <a:t/>
            </a:r>
            <a:br>
              <a:rPr lang="cs-CZ" sz="32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 Black" panose="020B0A04020102020204" pitchFamily="34" charset="0"/>
              </a:rPr>
            </a:br>
            <a:endParaRPr lang="cs-CZ" sz="32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5373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Základní informace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28800"/>
            <a:ext cx="8507288" cy="4525963"/>
          </a:xfrm>
        </p:spPr>
        <p:txBody>
          <a:bodyPr>
            <a:normAutofit/>
          </a:bodyPr>
          <a:lstStyle/>
          <a:p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Kdy? </a:t>
            </a:r>
            <a:r>
              <a:rPr lang="cs-CZ" dirty="0" smtClean="0"/>
              <a:t>2.-3.6. 2017</a:t>
            </a:r>
          </a:p>
          <a:p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Kde? </a:t>
            </a:r>
            <a:r>
              <a:rPr lang="cs-CZ" dirty="0" smtClean="0"/>
              <a:t>Žďárec u Skutče -&gt; Slatiňany</a:t>
            </a:r>
          </a:p>
          <a:p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Kdo? </a:t>
            </a:r>
            <a:r>
              <a:rPr lang="cs-CZ" dirty="0" smtClean="0"/>
              <a:t>Terka </a:t>
            </a:r>
            <a:r>
              <a:rPr lang="cs-CZ" dirty="0" err="1" smtClean="0"/>
              <a:t>Brucknerka</a:t>
            </a:r>
            <a:r>
              <a:rPr lang="cs-CZ" dirty="0" smtClean="0"/>
              <a:t>, Honzík Bubík, David Krtek Dvorský, Markétka </a:t>
            </a:r>
            <a:r>
              <a:rPr lang="cs-CZ" dirty="0" err="1" smtClean="0"/>
              <a:t>Štekrtka</a:t>
            </a:r>
            <a:r>
              <a:rPr lang="cs-CZ" dirty="0" smtClean="0"/>
              <a:t>, </a:t>
            </a:r>
            <a:r>
              <a:rPr lang="cs-CZ" dirty="0" err="1" smtClean="0"/>
              <a:t>Kikinka</a:t>
            </a:r>
            <a:r>
              <a:rPr lang="cs-CZ" dirty="0" smtClean="0"/>
              <a:t> Kratinká, Laurinka </a:t>
            </a:r>
            <a:r>
              <a:rPr lang="cs-CZ" dirty="0" err="1" smtClean="0"/>
              <a:t>Vlogerka</a:t>
            </a:r>
            <a:r>
              <a:rPr lang="cs-CZ" dirty="0"/>
              <a:t> </a:t>
            </a:r>
            <a:r>
              <a:rPr lang="cs-CZ" dirty="0" smtClean="0"/>
              <a:t>+ (</a:t>
            </a:r>
            <a:r>
              <a:rPr lang="cs-CZ" dirty="0" err="1" smtClean="0"/>
              <a:t>MasterChef</a:t>
            </a:r>
            <a:r>
              <a:rPr lang="cs-CZ" dirty="0" smtClean="0"/>
              <a:t> Smet)</a:t>
            </a:r>
          </a:p>
          <a:p>
            <a:r>
              <a:rPr lang="cs-CZ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 kým? </a:t>
            </a:r>
            <a:r>
              <a:rPr lang="cs-CZ" dirty="0"/>
              <a:t>Mareček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/>
              <a:t>(</a:t>
            </a:r>
            <a:r>
              <a:rPr lang="cs-CZ" dirty="0" err="1" smtClean="0"/>
              <a:t>Bruckner</a:t>
            </a:r>
            <a:r>
              <a:rPr lang="cs-CZ" dirty="0"/>
              <a:t>)</a:t>
            </a:r>
            <a:r>
              <a:rPr lang="cs-CZ" dirty="0" smtClean="0"/>
              <a:t> </a:t>
            </a:r>
            <a:r>
              <a:rPr lang="cs-CZ" dirty="0" err="1" smtClean="0"/>
              <a:t>Raja</a:t>
            </a:r>
            <a:r>
              <a:rPr lang="cs-CZ" dirty="0" smtClean="0"/>
              <a:t>, Vlaďka Martínková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60476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Plán expedice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Téma: geologické prozkoumání krajiny</a:t>
            </a:r>
          </a:p>
          <a:p>
            <a:r>
              <a:rPr lang="cs-CZ" dirty="0" smtClean="0"/>
              <a:t>Trasa: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u="sng" dirty="0" smtClean="0"/>
              <a:t>1.den</a:t>
            </a:r>
            <a:r>
              <a:rPr lang="cs-CZ" dirty="0" smtClean="0"/>
              <a:t> </a:t>
            </a:r>
            <a:r>
              <a:rPr lang="cs-CZ" b="1" dirty="0" smtClean="0"/>
              <a:t>Žďárec u Skutče </a:t>
            </a:r>
            <a:r>
              <a:rPr lang="cs-CZ" dirty="0" smtClean="0"/>
              <a:t>-&gt; Skuteč -&gt;  cesta po   lomech -&gt; </a:t>
            </a:r>
            <a:r>
              <a:rPr lang="cs-CZ" dirty="0" err="1" smtClean="0"/>
              <a:t>Skutíčko</a:t>
            </a:r>
            <a:r>
              <a:rPr lang="cs-CZ" dirty="0" smtClean="0"/>
              <a:t> -&gt; Leštinka -&gt; Vrbatův Kostelec -&gt; tábořiště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u="sng" dirty="0" smtClean="0"/>
              <a:t>2.den</a:t>
            </a:r>
            <a:r>
              <a:rPr lang="cs-CZ" dirty="0" smtClean="0"/>
              <a:t> tábořiště -&gt; Silnice -&gt; Smrček -&gt; Žumberk -&gt; </a:t>
            </a:r>
            <a:r>
              <a:rPr lang="cs-CZ" dirty="0" err="1" smtClean="0"/>
              <a:t>Lukavička</a:t>
            </a:r>
            <a:r>
              <a:rPr lang="cs-CZ" dirty="0" smtClean="0"/>
              <a:t> -&gt; Lukavice -&gt; Brusy -&gt; </a:t>
            </a:r>
            <a:r>
              <a:rPr lang="cs-CZ" b="1" dirty="0" smtClean="0"/>
              <a:t>Slatiňany</a:t>
            </a:r>
          </a:p>
          <a:p>
            <a:pPr>
              <a:buFont typeface="Wingdings" panose="05000000000000000000" pitchFamily="2" charset="2"/>
              <a:buChar char="Ø"/>
            </a:pPr>
            <a:endParaRPr lang="cs-CZ" b="1" dirty="0"/>
          </a:p>
        </p:txBody>
      </p:sp>
      <p:pic>
        <p:nvPicPr>
          <p:cNvPr id="3074" name="Picture 2" descr="C:\Users\Markéta\AppData\Local\Microsoft\Windows\INetCache\IE\MELE3BEC\turista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32656"/>
            <a:ext cx="1857375" cy="2343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4989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Výsledek expedice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Prozkoumávání krajiny</a:t>
            </a:r>
          </a:p>
          <a:p>
            <a:r>
              <a:rPr lang="cs-CZ" dirty="0" smtClean="0"/>
              <a:t>Cesta po Žulové stezce po lomech</a:t>
            </a:r>
          </a:p>
          <a:p>
            <a:pPr lvl="1"/>
            <a:r>
              <a:rPr lang="cs-CZ" dirty="0" smtClean="0"/>
              <a:t>Zjistili jsme, kde a jak se těžil kámen</a:t>
            </a:r>
          </a:p>
          <a:p>
            <a:r>
              <a:rPr lang="cs-CZ" dirty="0" smtClean="0"/>
              <a:t>V </a:t>
            </a:r>
            <a:r>
              <a:rPr lang="cs-CZ" dirty="0" err="1" smtClean="0"/>
              <a:t>Podskále</a:t>
            </a:r>
            <a:r>
              <a:rPr lang="cs-CZ" dirty="0" smtClean="0"/>
              <a:t> jsme našli zkameněliny </a:t>
            </a:r>
            <a:br>
              <a:rPr lang="cs-CZ" dirty="0" smtClean="0"/>
            </a:br>
            <a:r>
              <a:rPr lang="cs-CZ" sz="2000" dirty="0" smtClean="0"/>
              <a:t>u řeky Žejbro pod vysokou opukovou </a:t>
            </a:r>
            <a:r>
              <a:rPr lang="cs-CZ" sz="2000" dirty="0"/>
              <a:t>skalní </a:t>
            </a:r>
            <a:r>
              <a:rPr lang="cs-CZ" sz="2000" dirty="0" smtClean="0"/>
              <a:t>stěnou</a:t>
            </a:r>
          </a:p>
          <a:p>
            <a:pPr lvl="1"/>
            <a:r>
              <a:rPr lang="cs-CZ" dirty="0" smtClean="0"/>
              <a:t>V době prvohor se zde rozlévalo moře</a:t>
            </a:r>
            <a:endParaRPr lang="cs-CZ" dirty="0"/>
          </a:p>
        </p:txBody>
      </p:sp>
      <p:pic>
        <p:nvPicPr>
          <p:cNvPr id="2050" name="Picture 2" descr="Související obrázek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9731"/>
            <a:ext cx="8735516" cy="6551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23528" y="5949280"/>
            <a:ext cx="33843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err="1" smtClean="0"/>
              <a:t>Podskála</a:t>
            </a:r>
            <a:endParaRPr lang="cs-CZ" sz="3200" b="1" dirty="0"/>
          </a:p>
        </p:txBody>
      </p:sp>
      <p:pic>
        <p:nvPicPr>
          <p:cNvPr id="2052" name="Picture 4" descr="C:\Users\Markéta\Pictures\expedice\P108032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9731"/>
            <a:ext cx="8724613" cy="6543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611560" y="6034743"/>
            <a:ext cx="3443845" cy="5811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Lom Kaňon</a:t>
            </a:r>
            <a:endParaRPr lang="cs-CZ" sz="3200" b="1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609" y="210691"/>
            <a:ext cx="8735516" cy="655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23528" y="6021986"/>
            <a:ext cx="35283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Koupání v Kaňonu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2241514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Průběh expedice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 descr="C:\Users\Markéta\Pictures\expedice\P108029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632060">
            <a:off x="5624472" y="2708606"/>
            <a:ext cx="4800000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Markéta\Pictures\expedice\P108030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78234"/>
            <a:ext cx="4800000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Markéta\Pictures\expedice\P108032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3131" y="-531440"/>
            <a:ext cx="4800000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Markéta\Pictures\expedice\P108035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4968">
            <a:off x="-1070180" y="-698960"/>
            <a:ext cx="5496990" cy="4122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Markéta\Pictures\expedice\P1080359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740019">
            <a:off x="2760034" y="-519666"/>
            <a:ext cx="4800000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Markéta\Pictures\expedice\P1080320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09"/>
          <a:stretch/>
        </p:blipFill>
        <p:spPr bwMode="auto">
          <a:xfrm rot="5116677">
            <a:off x="3482441" y="3169807"/>
            <a:ext cx="3796390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Nadpis 1"/>
          <p:cNvSpPr txBox="1">
            <a:spLocks/>
          </p:cNvSpPr>
          <p:nvPr/>
        </p:nvSpPr>
        <p:spPr>
          <a:xfrm>
            <a:off x="685200" y="133040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Průběh expedice</a:t>
            </a:r>
            <a:endParaRPr lang="cs-CZ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286000" y="29673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cs-CZ" dirty="0"/>
          </a:p>
        </p:txBody>
      </p:sp>
      <p:pic>
        <p:nvPicPr>
          <p:cNvPr id="1033" name="Picture 9" descr="Výsledek obrázku pro play button green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4823" y="2325482"/>
            <a:ext cx="2722148" cy="1905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9265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Markéta\Pictures\expedice\P108031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2520" cy="6939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708920"/>
            <a:ext cx="8229600" cy="1143000"/>
          </a:xfrm>
        </p:spPr>
        <p:txBody>
          <a:bodyPr>
            <a:noAutofit/>
          </a:bodyPr>
          <a:lstStyle/>
          <a:p>
            <a:r>
              <a:rPr lang="cs-CZ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Děkujeme za výbornou zkušenost </a:t>
            </a:r>
            <a:br>
              <a:rPr lang="cs-CZ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úžasný doprovod </a:t>
            </a:r>
            <a:r>
              <a:rPr lang="cs-CZ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</a:t>
            </a:r>
            <a:endParaRPr lang="cs-CZ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64494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</TotalTime>
  <Words>140</Words>
  <Application>Microsoft Office PowerPoint</Application>
  <PresentationFormat>Předvádění na obrazovce (4:3)</PresentationFormat>
  <Paragraphs>23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Naše „vostrá“ bronzová expedice </vt:lpstr>
      <vt:lpstr>Základní informace</vt:lpstr>
      <vt:lpstr>Plán expedice</vt:lpstr>
      <vt:lpstr>Výsledek expedice</vt:lpstr>
      <vt:lpstr>Průběh expedice</vt:lpstr>
      <vt:lpstr>Děkujeme za výbornou zkušenost  a úžasný doprovod </vt:lpstr>
    </vt:vector>
  </TitlesOfParts>
  <Company>Gymnázium Bohumila Hrabala v Nymburce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duke of Edinburgh</dc:title>
  <dc:creator>Markéta Štekrtová</dc:creator>
  <cp:lastModifiedBy>Markéta</cp:lastModifiedBy>
  <cp:revision>13</cp:revision>
  <dcterms:created xsi:type="dcterms:W3CDTF">2017-06-07T12:14:32Z</dcterms:created>
  <dcterms:modified xsi:type="dcterms:W3CDTF">2017-06-08T19:59:11Z</dcterms:modified>
</cp:coreProperties>
</file>